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55"/>
  </p:notesMasterIdLst>
  <p:handoutMasterIdLst>
    <p:handoutMasterId r:id="rId56"/>
  </p:handoutMasterIdLst>
  <p:sldIdLst>
    <p:sldId id="2147480102" r:id="rId4"/>
    <p:sldId id="2147480111" r:id="rId5"/>
    <p:sldId id="2147479921" r:id="rId6"/>
    <p:sldId id="2147479923" r:id="rId7"/>
    <p:sldId id="2147480109" r:id="rId8"/>
    <p:sldId id="2147480110" r:id="rId9"/>
    <p:sldId id="2147480108" r:id="rId10"/>
    <p:sldId id="2147480066" r:id="rId11"/>
    <p:sldId id="2147479947" r:id="rId12"/>
    <p:sldId id="2147479969" r:id="rId13"/>
    <p:sldId id="2147479965" r:id="rId14"/>
    <p:sldId id="2147482787" r:id="rId15"/>
    <p:sldId id="2147479986" r:id="rId16"/>
    <p:sldId id="2147479981" r:id="rId17"/>
    <p:sldId id="2147479971" r:id="rId18"/>
    <p:sldId id="2147479974" r:id="rId19"/>
    <p:sldId id="2147480039" r:id="rId20"/>
    <p:sldId id="2147479979" r:id="rId21"/>
    <p:sldId id="2147480044" r:id="rId22"/>
    <p:sldId id="2147480046" r:id="rId23"/>
    <p:sldId id="2147480024" r:id="rId24"/>
    <p:sldId id="2147480025" r:id="rId25"/>
    <p:sldId id="2147479955" r:id="rId26"/>
    <p:sldId id="2147480031" r:id="rId27"/>
    <p:sldId id="2147480030" r:id="rId28"/>
    <p:sldId id="2147480029" r:id="rId29"/>
    <p:sldId id="2147479956" r:id="rId30"/>
    <p:sldId id="2147479957" r:id="rId31"/>
    <p:sldId id="2147480112" r:id="rId32"/>
    <p:sldId id="2147480113" r:id="rId33"/>
    <p:sldId id="2147479959" r:id="rId34"/>
    <p:sldId id="2147479960" r:id="rId35"/>
    <p:sldId id="2147479962" r:id="rId36"/>
    <p:sldId id="2147480079" r:id="rId37"/>
    <p:sldId id="2147479964" r:id="rId38"/>
    <p:sldId id="2147480076" r:id="rId39"/>
    <p:sldId id="2147480050" r:id="rId40"/>
    <p:sldId id="2147479990" r:id="rId41"/>
    <p:sldId id="2147479991" r:id="rId42"/>
    <p:sldId id="2147479992" r:id="rId43"/>
    <p:sldId id="2147480097" r:id="rId44"/>
    <p:sldId id="2147480006" r:id="rId45"/>
    <p:sldId id="2147480080" r:id="rId46"/>
    <p:sldId id="2147482788" r:id="rId47"/>
    <p:sldId id="2147480026" r:id="rId48"/>
    <p:sldId id="2147480056" r:id="rId49"/>
    <p:sldId id="2147480034" r:id="rId50"/>
    <p:sldId id="2147480035" r:id="rId51"/>
    <p:sldId id="2147479792" r:id="rId52"/>
    <p:sldId id="2147480059" r:id="rId53"/>
    <p:sldId id="2147480060" r:id="rId54"/>
  </p:sldIdLst>
  <p:sldSz cx="12192000" cy="6858000"/>
  <p:notesSz cx="6858000" cy="9144000"/>
  <p:embeddedFontLs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Open Sans SemiBold" panose="020B0706030804020204" pitchFamily="34" charset="0"/>
      <p:bold r:id="rId61"/>
      <p:boldItalic r:id="rId62"/>
    </p:embeddedFont>
    <p:embeddedFont>
      <p:font typeface="Poppins" panose="00000500000000000000" pitchFamily="2" charset="-94"/>
      <p:regular r:id="rId63"/>
      <p:bold r:id="rId64"/>
      <p:italic r:id="rId65"/>
      <p:boldItalic r:id="rId66"/>
    </p:embeddedFont>
    <p:embeddedFont>
      <p:font typeface="Segoe Sans Text" pitchFamily="2" charset="0"/>
      <p:regular r:id="rId67"/>
      <p:bold r:id="rId68"/>
    </p:embeddedFont>
    <p:embeddedFont>
      <p:font typeface="Segoe UI" panose="020B0502040204020203" pitchFamily="34" charset="0"/>
      <p:regular r:id="rId69"/>
      <p:bold r:id="rId70"/>
      <p:italic r:id="rId71"/>
      <p:boldItalic r:id="rId72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2"/>
          </p14:sldIdLst>
        </p14:section>
        <p14:section name="Agenda" id="{194114FB-11A9-460A-BA65-6CA85323C1BD}">
          <p14:sldIdLst>
            <p14:sldId id="2147480111"/>
            <p14:sldId id="2147479921"/>
            <p14:sldId id="2147479923"/>
          </p14:sldIdLst>
        </p14:section>
        <p14:section name="1 - Section slide options" id="{1588D2DD-7526-4E2A-805C-721F64D91A8E}">
          <p14:sldIdLst>
            <p14:sldId id="2147480109"/>
            <p14:sldId id="2147480110"/>
            <p14:sldId id="2147480108"/>
            <p14:sldId id="2147480066"/>
          </p14:sldIdLst>
        </p14:section>
        <p14:section name="2 - Headline only slides" id="{D1C1D983-152B-C840-9473-185250523AC9}">
          <p14:sldIdLst>
            <p14:sldId id="2147479947"/>
            <p14:sldId id="2147479969"/>
            <p14:sldId id="2147479965"/>
          </p14:sldIdLst>
        </p14:section>
        <p14:section name="3 - Content slides" id="{93CA586B-067E-FD48-9DD1-5E50DEAEC65A}">
          <p14:sldIdLst>
            <p14:sldId id="2147482787"/>
            <p14:sldId id="2147479986"/>
            <p14:sldId id="2147479981"/>
            <p14:sldId id="2147479971"/>
            <p14:sldId id="2147479974"/>
            <p14:sldId id="2147480039"/>
            <p14:sldId id="2147479979"/>
          </p14:sldIdLst>
        </p14:section>
        <p14:section name="4 - Demo speaker intro slides" id="{400F4C69-B841-7448-8A82-665672F2D72B}">
          <p14:sldIdLst>
            <p14:sldId id="2147480044"/>
            <p14:sldId id="2147480046"/>
          </p14:sldIdLst>
        </p14:section>
        <p14:section name="5 - Demo slides" id="{8EC57211-9920-4340-B841-30BAD39AE38B}">
          <p14:sldIdLst>
            <p14:sldId id="2147480024"/>
            <p14:sldId id="2147480025"/>
          </p14:sldIdLst>
        </p14:section>
        <p14:section name="6 - Charts &amp; Graphs" id="{4B4F26A0-E863-F444-8484-43A5A4C8AF97}">
          <p14:sldIdLst>
            <p14:sldId id="2147479955"/>
            <p14:sldId id="2147480031"/>
            <p14:sldId id="2147480030"/>
            <p14:sldId id="2147480029"/>
            <p14:sldId id="2147479956"/>
            <p14:sldId id="2147479957"/>
            <p14:sldId id="2147480112"/>
            <p14:sldId id="2147480113"/>
          </p14:sldIdLst>
        </p14:section>
        <p14:section name="7 - Icons in use" id="{705D723E-E42C-F44A-B8DF-6A7F764AB4AB}">
          <p14:sldIdLst>
            <p14:sldId id="2147479959"/>
            <p14:sldId id="2147479960"/>
            <p14:sldId id="2147479962"/>
            <p14:sldId id="2147480079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50"/>
            <p14:sldId id="2147479990"/>
            <p14:sldId id="2147479991"/>
            <p14:sldId id="2147479992"/>
            <p14:sldId id="2147480097"/>
          </p14:sldIdLst>
        </p14:section>
        <p14:section name="9 - Quote slides" id="{B01A77B5-8462-45FD-B993-08F7F3659690}">
          <p14:sldIdLst>
            <p14:sldId id="2147480006"/>
            <p14:sldId id="2147480080"/>
          </p14:sldIdLst>
        </p14:section>
        <p14:section name="10 - Closing slides" id="{1E7AC317-C1C3-BF4A-95B2-52EB01762F53}">
          <p14:sldIdLst>
            <p14:sldId id="2147482788"/>
            <p14:sldId id="2147480026"/>
            <p14:sldId id="2147480056"/>
          </p14:sldIdLst>
        </p14:section>
        <p14:section name="11 - Icons for use" id="{C2F20541-B464-B145-886A-A824BE6EDF45}">
          <p14:sldIdLst>
            <p14:sldId id="2147480034"/>
            <p14:sldId id="2147480035"/>
            <p14:sldId id="2147479792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D0B4B-C2A8-442A-9980-DB2B559189F6}" v="235" dt="2024-10-07T23:57:31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2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presProps" Target="presProps.xml"/><Relationship Id="rId79" Type="http://schemas.microsoft.com/office/2018/10/relationships/authors" Target="authors.xml"/><Relationship Id="rId5" Type="http://schemas.openxmlformats.org/officeDocument/2006/relationships/slide" Target="slides/slide2.xml"/><Relationship Id="rId61" Type="http://schemas.openxmlformats.org/officeDocument/2006/relationships/font" Target="fonts/font5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6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commentAuthors" Target="commentAuthors.xml"/><Relationship Id="rId78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font" Target="fonts/font1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2-8F4F-84DB-700D461F1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2-8F4F-84DB-700D461F19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2-8F4F-84DB-700D461F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11/3/2024 10:58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11/3/2024 10:58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11/3/2024 10:59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10:58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1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10:58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10:58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11/3/2024 10:58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://www.paciellogroup.com/resources/contrastAnalyse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1589103"/>
            <a:ext cx="10301853" cy="1789080"/>
          </a:xfrm>
        </p:spPr>
        <p:txBody>
          <a:bodyPr/>
          <a:lstStyle/>
          <a:p>
            <a:r>
              <a:rPr lang="en-US" sz="40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Building Modular Monolith Applications </a:t>
            </a:r>
            <a:br>
              <a:rPr lang="tr-TR" sz="32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</a:br>
            <a:r>
              <a:rPr lang="en-US" sz="3200" i="1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with ASP.NET Core and ABP Studio</a:t>
            </a:r>
            <a:endParaRPr lang="en-US" sz="32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4225" y="4243849"/>
            <a:ext cx="6555034" cy="523220"/>
          </a:xfrm>
        </p:spPr>
        <p:txBody>
          <a:bodyPr/>
          <a:lstStyle/>
          <a:p>
            <a:r>
              <a:rPr lang="tr-TR" sz="2000" dirty="0">
                <a:latin typeface="Open Sans"/>
                <a:ea typeface="Open Sans"/>
                <a:cs typeface="Open Sans"/>
              </a:rPr>
              <a:t>Halil İbrahim KALKAN</a:t>
            </a:r>
            <a:br>
              <a:rPr lang="tr-TR" sz="2000" dirty="0">
                <a:latin typeface="Open Sans"/>
                <a:ea typeface="Open Sans"/>
                <a:cs typeface="Open Sans"/>
              </a:rPr>
            </a:br>
            <a:r>
              <a:rPr lang="tr-TR" sz="1400" b="0" i="1" dirty="0">
                <a:latin typeface="Open Sans"/>
                <a:ea typeface="Open Sans"/>
                <a:cs typeface="Open Sans"/>
              </a:rPr>
              <a:t>Volosoft, Lead Software Architect</a:t>
            </a:r>
            <a:endParaRPr lang="en-US" sz="1400" b="0" i="1" dirty="0"/>
          </a:p>
        </p:txBody>
      </p:sp>
      <p:pic>
        <p:nvPicPr>
          <p:cNvPr id="4" name="Google Shape;59;p1">
            <a:extLst>
              <a:ext uri="{FF2B5EF4-FFF2-40B4-BE49-F238E27FC236}">
                <a16:creationId xmlns:a16="http://schemas.microsoft.com/office/drawing/2014/main" id="{341E70D5-E58A-F068-E9E5-AADC116B8E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225" y="5130040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422252B4-8DED-818C-23C9-438A3A9689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229" y="5512763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;p1">
            <a:extLst>
              <a:ext uri="{FF2B5EF4-FFF2-40B4-BE49-F238E27FC236}">
                <a16:creationId xmlns:a16="http://schemas.microsoft.com/office/drawing/2014/main" id="{1B6CCDED-D21B-610A-76B7-8F803805E2CB}"/>
              </a:ext>
            </a:extLst>
          </p:cNvPr>
          <p:cNvSpPr txBox="1"/>
          <p:nvPr/>
        </p:nvSpPr>
        <p:spPr>
          <a:xfrm>
            <a:off x="1829830" y="50669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62;p1">
            <a:extLst>
              <a:ext uri="{FF2B5EF4-FFF2-40B4-BE49-F238E27FC236}">
                <a16:creationId xmlns:a16="http://schemas.microsoft.com/office/drawing/2014/main" id="{A018AD8D-6287-04D9-1B45-80609E03C658}"/>
              </a:ext>
            </a:extLst>
          </p:cNvPr>
          <p:cNvSpPr txBox="1"/>
          <p:nvPr/>
        </p:nvSpPr>
        <p:spPr>
          <a:xfrm>
            <a:off x="1829831" y="54362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4" descr="Halil İbrahim Kalkan">
            <a:extLst>
              <a:ext uri="{FF2B5EF4-FFF2-40B4-BE49-F238E27FC236}">
                <a16:creationId xmlns:a16="http://schemas.microsoft.com/office/drawing/2014/main" id="{2B3B5471-3D71-F705-820A-52DC2345C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70" y="4099371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155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34B05C-EEE8-A9F6-22FB-36207A6217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26AA40-70C1-70DB-FC5B-4D3F051E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E960E-AD89-F962-2ADD-3AC8DD583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1110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ED5DE3-31C6-7893-29BD-EB2D3FDE04E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CAAB7C-2DEB-08FA-FAEB-CB031DC3B8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988257-4D72-A9A3-F3C6-E8C578619F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342D1A-C04D-6688-2D05-7116DA6C55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190FD41-6C6A-DE0A-1A52-B0E57DE3AA36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11915306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36040659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701992458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611151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2F5A-0BEA-8F06-0F9D-278E625A3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75AF4-9A40-5D50-4BA5-13FC03A03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E680F3-AF14-B890-A2CD-33780AF96B17}"/>
              </a:ext>
            </a:extLst>
          </p:cNvPr>
          <p:cNvCxnSpPr>
            <a:cxnSpLocks/>
          </p:cNvCxnSpPr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4C639-42C5-F77B-0A5F-4EFDF9A05C4A}"/>
              </a:ext>
            </a:extLst>
          </p:cNvPr>
          <p:cNvCxnSpPr>
            <a:cxnSpLocks/>
          </p:cNvCxnSpPr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85448-045C-DEF8-4C52-46F08880C629}"/>
              </a:ext>
            </a:extLst>
          </p:cNvPr>
          <p:cNvCxnSpPr>
            <a:cxnSpLocks/>
          </p:cNvCxnSpPr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450A48-0F8B-7EC2-2C82-1E4E5E20E092}"/>
              </a:ext>
            </a:extLst>
          </p:cNvPr>
          <p:cNvCxnSpPr>
            <a:cxnSpLocks/>
          </p:cNvCxnSpPr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>
            <a:extLst>
              <a:ext uri="{FF2B5EF4-FFF2-40B4-BE49-F238E27FC236}">
                <a16:creationId xmlns:a16="http://schemas.microsoft.com/office/drawing/2014/main" id="{7971F868-1D59-463D-E8BB-CAC32501D17B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3E15F2C-6F1C-DF2A-384D-1281634DE33B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D00AA8C5-32D1-8956-2678-DB59A7435F17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FDBCA05-F5B4-0EC8-3734-9B23BE71DBEC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C4C5AAE-F724-59AF-316E-66B58E380632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4BCCEC78-E5E5-5346-EC64-D3C1C00C06B9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E3453CCF-83CB-F698-19FB-707A5813D405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49FA9B7E-F236-47E7-BAC0-024ED6ACD9D7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6EB9B752-C58F-5994-F4AD-3820E297D31A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922855A9-BD05-62CD-D0AA-62D1EAF3F276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>
            <a:extLst>
              <a:ext uri="{FF2B5EF4-FFF2-40B4-BE49-F238E27FC236}">
                <a16:creationId xmlns:a16="http://schemas.microsoft.com/office/drawing/2014/main" id="{EB7B17CA-CC0A-F3DE-3454-989463983D73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99CDF303-5085-B326-AC96-2BCBB1244211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>
            <a:extLst>
              <a:ext uri="{FF2B5EF4-FFF2-40B4-BE49-F238E27FC236}">
                <a16:creationId xmlns:a16="http://schemas.microsoft.com/office/drawing/2014/main" id="{A5A156D7-A9F8-467B-C22B-B77C94352643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>
            <a:extLst>
              <a:ext uri="{FF2B5EF4-FFF2-40B4-BE49-F238E27FC236}">
                <a16:creationId xmlns:a16="http://schemas.microsoft.com/office/drawing/2014/main" id="{3E8638DA-1F33-7993-BC89-74C63B801A92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>
            <a:extLst>
              <a:ext uri="{FF2B5EF4-FFF2-40B4-BE49-F238E27FC236}">
                <a16:creationId xmlns:a16="http://schemas.microsoft.com/office/drawing/2014/main" id="{B16EA457-7B61-BCF2-23BE-9650864BAC43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>
            <a:extLst>
              <a:ext uri="{FF2B5EF4-FFF2-40B4-BE49-F238E27FC236}">
                <a16:creationId xmlns:a16="http://schemas.microsoft.com/office/drawing/2014/main" id="{E9CA45CE-0BBA-CC89-969F-431C9EA8497C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34682DA-D2E5-3BB7-9D30-59DBB0BAC939}"/>
              </a:ext>
            </a:extLst>
          </p:cNvPr>
          <p:cNvSpPr txBox="1">
            <a:spLocks/>
          </p:cNvSpPr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E7D4497A-A984-D8DC-87C6-EF30E98A4351}"/>
              </a:ext>
            </a:extLst>
          </p:cNvPr>
          <p:cNvSpPr txBox="1">
            <a:spLocks/>
          </p:cNvSpPr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AEB541CA-80B8-9F35-420F-1E01B97D47BF}"/>
              </a:ext>
            </a:extLst>
          </p:cNvPr>
          <p:cNvSpPr txBox="1">
            <a:spLocks/>
          </p:cNvSpPr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715862A-2AF0-E234-2B8C-EED7638361BD}"/>
              </a:ext>
            </a:extLst>
          </p:cNvPr>
          <p:cNvSpPr txBox="1">
            <a:spLocks/>
          </p:cNvSpPr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AFE6A630-E0E9-D57E-D34F-94B1ACCF27AC}"/>
              </a:ext>
            </a:extLst>
          </p:cNvPr>
          <p:cNvSpPr txBox="1">
            <a:spLocks/>
          </p:cNvSpPr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13FD3077-C384-C643-FE25-2914AA8586B7}"/>
              </a:ext>
            </a:extLst>
          </p:cNvPr>
          <p:cNvSpPr txBox="1">
            <a:spLocks/>
          </p:cNvSpPr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4E682DE8-E3FF-6703-67A0-FAD60DFF4B05}"/>
              </a:ext>
            </a:extLst>
          </p:cNvPr>
          <p:cNvSpPr txBox="1">
            <a:spLocks/>
          </p:cNvSpPr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03267A-156D-3F29-36AC-CBFAE67C932F}"/>
              </a:ext>
            </a:extLst>
          </p:cNvPr>
          <p:cNvCxnSpPr>
            <a:cxnSpLocks/>
          </p:cNvCxnSpPr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D8EA88A4-5EF2-1CA9-9A52-65A1E5CA26BB}"/>
              </a:ext>
            </a:extLst>
          </p:cNvPr>
          <p:cNvSpPr txBox="1">
            <a:spLocks/>
          </p:cNvSpPr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E7FC3F6B-6B52-7FAA-8651-FCE9F9E32DB6}"/>
              </a:ext>
            </a:extLst>
          </p:cNvPr>
          <p:cNvSpPr txBox="1">
            <a:spLocks/>
          </p:cNvSpPr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3BE86BD4-F877-B785-0227-C33084DEED78}"/>
              </a:ext>
            </a:extLst>
          </p:cNvPr>
          <p:cNvSpPr txBox="1">
            <a:spLocks/>
          </p:cNvSpPr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1091358-E527-A6C4-76DE-D664C70B7F70}"/>
              </a:ext>
            </a:extLst>
          </p:cNvPr>
          <p:cNvSpPr txBox="1">
            <a:spLocks/>
          </p:cNvSpPr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99042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3918" y="1356030"/>
            <a:ext cx="2640879" cy="553998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73918" y="3630514"/>
            <a:ext cx="2640878" cy="553998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73918" y="4436029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4235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7FE6-1C17-7A4F-E6EA-BB8C92F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BF9-0A70-908D-83A5-BAADED23F8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0D92-B633-8B95-EC6C-735973BB6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1F9F-C320-C75A-2B26-C618069A6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A0567-E36A-75BC-273A-C609B3E62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5B5FEE-98EE-994C-E175-BBE4102A1D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CC8D9A-FD05-5965-858E-FEE155F20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545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A1CE-E749-403F-39E7-F9A3BE84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3D37-3604-054A-11D6-200F4959E2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471E-94B0-1509-6EA3-5CA010875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7011E-E012-FC6D-8FFB-466FB56F81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48E680-47F7-B06B-3DEF-BBE0D9B189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1081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A91B8-98A5-33B5-3CAB-268B37B795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A5889-2C86-47CC-2552-CEF0257B9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929DD3-7703-5B0B-44A3-A6BB96F897C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F25ABD-210F-0EA8-2DC5-7BAD4AFD5B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AB402F-6718-8B3A-DFF6-BFD0785DD3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D304A6-675F-24F4-6269-DB4B6F2001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D384-D574-AF4F-BBF4-828F796C4C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3349CB-87EF-446E-946B-C08D83CABE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9AFBE-221B-A46F-8BD6-FB42AE294C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9DB0C-F2C9-8DEC-1D92-81ED716D976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5158EE-A73D-F6C8-8DDB-1546E104659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774CFC-2F53-1E25-0AFB-34B6B1B0B1F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5A171B-02FE-E60F-4762-EDD545217C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4738D8-A4FB-94D6-6664-B8FFD0EEF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3D4F10-E192-40B6-AB5D-62879A3029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575-4BF9-B8A8-E52F-DC3C491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9E73-06CA-82F9-DBD7-73C90E52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2E214D-0D75-EDC4-9457-99B91767820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86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BD3E96-CCC1-C8A4-55F8-E3C8E2ECEE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81198-B7B8-B057-EECF-9A18B1B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D929-C72A-9F9B-8C83-9C8AC2436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7906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38F923-5F34-5023-DC8B-ADA22B8BA6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E6B490-B338-FF64-1E4F-C17C68E5C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EFE162-5FE0-6BE0-870F-FF26267678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26B3EC-CE8E-9729-0DAA-10E8E3C433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753961-A499-5243-9B71-C5C110E23B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8F8A38-159A-6214-BB97-8DAAF0ADF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13B31-2721-D10E-2575-8E0F575D46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3A2976-9AF4-1A86-6563-7151D9C40D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9A5BB-0499-2BA0-0B07-6E20B1CD60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611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086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988104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0042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2407</Words>
  <Application>Microsoft Office PowerPoint</Application>
  <PresentationFormat>Widescreen</PresentationFormat>
  <Paragraphs>283</Paragraphs>
  <Slides>51</Slides>
  <Notes>6</Notes>
  <HiddenSlides>48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Poppins</vt:lpstr>
      <vt:lpstr>Arial</vt:lpstr>
      <vt:lpstr>Segoe UI</vt:lpstr>
      <vt:lpstr>Calibri</vt:lpstr>
      <vt:lpstr>Open Sans</vt:lpstr>
      <vt:lpstr>Segoe Sans Text</vt:lpstr>
      <vt:lpstr>Wingdings</vt:lpstr>
      <vt:lpstr>Open Sans SemiBold</vt:lpstr>
      <vt:lpstr>Azure 2023 Template</vt:lpstr>
      <vt:lpstr>Building Modular Monolith Applications  with ASP.NET Core and ABP Studio</vt:lpstr>
      <vt:lpstr>PowerPoint Presentation</vt:lpstr>
      <vt:lpstr>Agenda </vt:lpstr>
      <vt:lpstr>Agenda</vt:lpstr>
      <vt:lpstr>00</vt:lpstr>
      <vt:lpstr>PowerPoint Presentation</vt:lpstr>
      <vt:lpstr>00</vt:lpstr>
      <vt:lpstr>00</vt:lpstr>
      <vt:lpstr>Lorem ipsum dolor sit amet, consectetur adipiscing elit</vt:lpstr>
      <vt:lpstr>Lorem ipsum dolor sit amet</vt:lpstr>
      <vt:lpstr>Lorem ipsum dolor sit amet</vt:lpstr>
      <vt:lpstr>PowerPoint Presentation</vt:lpstr>
      <vt:lpstr>Lorem ipsum dolor sit</vt:lpstr>
      <vt:lpstr>Lorem ipsum dolor sit amet</vt:lpstr>
      <vt:lpstr>Lorem ipsum dolor sit amet</vt:lpstr>
      <vt:lpstr>Lorem ipsum dolor sit amet</vt:lpstr>
      <vt:lpstr>PowerPoint Presentation</vt:lpstr>
      <vt:lpstr>Lorem ipsum dolor sit amet</vt:lpstr>
      <vt:lpstr>Demo: Demo title here</vt:lpstr>
      <vt:lpstr>Demo: Demo title here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PowerPoint Presentation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Get .NET 9</vt:lpstr>
      <vt:lpstr>Resources</vt:lpstr>
      <vt:lpstr>Thank you</vt:lpstr>
      <vt:lpstr>PowerPoint Presentation</vt:lpstr>
      <vt:lpstr>PowerPoint Presentation</vt:lpstr>
      <vt:lpstr>Ensure slide content is accessible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2024-11-03T19:59:40Z</dcterms:modified>
  <cp:category/>
</cp:coreProperties>
</file>